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8" r:id="rId6"/>
    <p:sldId id="270" r:id="rId7"/>
    <p:sldId id="283" r:id="rId8"/>
    <p:sldId id="286" r:id="rId9"/>
    <p:sldId id="263" r:id="rId10"/>
    <p:sldId id="282" r:id="rId11"/>
    <p:sldId id="284" r:id="rId12"/>
    <p:sldId id="285" r:id="rId13"/>
    <p:sldId id="265" r:id="rId14"/>
    <p:sldId id="262" r:id="rId15"/>
    <p:sldId id="271" r:id="rId16"/>
    <p:sldId id="281" r:id="rId17"/>
    <p:sldId id="278" r:id="rId18"/>
    <p:sldId id="277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954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1587 w 64000"/>
                <a:gd name="T1" fmla="*/ -1067 h 64000"/>
                <a:gd name="T2" fmla="*/ 2304 w 64000"/>
                <a:gd name="T3" fmla="*/ 0 h 64000"/>
                <a:gd name="T4" fmla="*/ 1587 w 64000"/>
                <a:gd name="T5" fmla="*/ 1067 h 64000"/>
                <a:gd name="T6" fmla="*/ 1587 w 64000"/>
                <a:gd name="T7" fmla="*/ 1067 h 64000"/>
                <a:gd name="T8" fmla="*/ 1587 w 64000"/>
                <a:gd name="T9" fmla="*/ 1067 h 64000"/>
                <a:gd name="T10" fmla="*/ 1587 w 64000"/>
                <a:gd name="T11" fmla="*/ 1067 h 64000"/>
                <a:gd name="T12" fmla="*/ 1587 w 64000"/>
                <a:gd name="T13" fmla="*/ -1067 h 64000"/>
                <a:gd name="T14" fmla="*/ 1587 w 64000"/>
                <a:gd name="T15" fmla="*/ -1067 h 64000"/>
                <a:gd name="T16" fmla="*/ 1587 w 64000"/>
                <a:gd name="T17" fmla="*/ -1067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2027 w 64000"/>
                <a:gd name="T1" fmla="*/ -1024 h 64000"/>
                <a:gd name="T2" fmla="*/ 2544 w 64000"/>
                <a:gd name="T3" fmla="*/ 0 h 64000"/>
                <a:gd name="T4" fmla="*/ 2027 w 64000"/>
                <a:gd name="T5" fmla="*/ 1024 h 64000"/>
                <a:gd name="T6" fmla="*/ 2027 w 64000"/>
                <a:gd name="T7" fmla="*/ 1024 h 64000"/>
                <a:gd name="T8" fmla="*/ 2027 w 64000"/>
                <a:gd name="T9" fmla="*/ 1024 h 64000"/>
                <a:gd name="T10" fmla="*/ 2027 w 64000"/>
                <a:gd name="T11" fmla="*/ 1024 h 64000"/>
                <a:gd name="T12" fmla="*/ 2027 w 64000"/>
                <a:gd name="T13" fmla="*/ -1024 h 64000"/>
                <a:gd name="T14" fmla="*/ 2027 w 64000"/>
                <a:gd name="T15" fmla="*/ -1024 h 64000"/>
                <a:gd name="T16" fmla="*/ 2027 w 64000"/>
                <a:gd name="T17" fmla="*/ -1024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B8D07-B397-4C67-8DCB-EE68BC8020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595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B7681-3B4A-436C-B7E1-53192F4F56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033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2BE6A-3D8E-458F-8E35-9C0B7B897B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99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1F6BC-5933-4FCB-93D1-3B110F668F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23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C7910-CBDB-4CD1-B277-016D3B071D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71AA4-7B74-40C7-840A-CCBF0942B1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6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89983-1605-4888-A47E-CBE5191B3F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6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1EE2A-C986-477D-B2DD-A55D5FE19D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18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758BE-0F60-41AD-812C-FD02CC7D89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16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7BD21-6773-4908-B110-98C13D6171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611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B26CC-B1D6-4193-9139-83F8EAB246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36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2037 w 64000"/>
                <a:gd name="T1" fmla="*/ -807 h 64000"/>
                <a:gd name="T2" fmla="*/ 2592 w 64000"/>
                <a:gd name="T3" fmla="*/ 0 h 64000"/>
                <a:gd name="T4" fmla="*/ 2037 w 64000"/>
                <a:gd name="T5" fmla="*/ 807 h 64000"/>
                <a:gd name="T6" fmla="*/ 2037 w 64000"/>
                <a:gd name="T7" fmla="*/ 807 h 64000"/>
                <a:gd name="T8" fmla="*/ 2037 w 64000"/>
                <a:gd name="T9" fmla="*/ 807 h 64000"/>
                <a:gd name="T10" fmla="*/ 2037 w 64000"/>
                <a:gd name="T11" fmla="*/ 807 h 64000"/>
                <a:gd name="T12" fmla="*/ 2037 w 64000"/>
                <a:gd name="T13" fmla="*/ -807 h 64000"/>
                <a:gd name="T14" fmla="*/ 2037 w 64000"/>
                <a:gd name="T15" fmla="*/ -807 h 64000"/>
                <a:gd name="T16" fmla="*/ 2037 w 64000"/>
                <a:gd name="T17" fmla="*/ -807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1525 w 64000"/>
                <a:gd name="T1" fmla="*/ -820 h 64000"/>
                <a:gd name="T2" fmla="*/ 1949 w 64000"/>
                <a:gd name="T3" fmla="*/ 0 h 64000"/>
                <a:gd name="T4" fmla="*/ 1525 w 64000"/>
                <a:gd name="T5" fmla="*/ 820 h 64000"/>
                <a:gd name="T6" fmla="*/ 1525 w 64000"/>
                <a:gd name="T7" fmla="*/ 820 h 64000"/>
                <a:gd name="T8" fmla="*/ 1525 w 64000"/>
                <a:gd name="T9" fmla="*/ 820 h 64000"/>
                <a:gd name="T10" fmla="*/ 1525 w 64000"/>
                <a:gd name="T11" fmla="*/ 820 h 64000"/>
                <a:gd name="T12" fmla="*/ 1525 w 64000"/>
                <a:gd name="T13" fmla="*/ -820 h 64000"/>
                <a:gd name="T14" fmla="*/ 1525 w 64000"/>
                <a:gd name="T15" fmla="*/ -820 h 64000"/>
                <a:gd name="T16" fmla="*/ 1525 w 64000"/>
                <a:gd name="T17" fmla="*/ -82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B63B3E0-B9A2-4D13-A5EA-F9BAAF6486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RYr7oyhUfP4" TargetMode="External"/><Relationship Id="rId2" Type="http://schemas.openxmlformats.org/officeDocument/2006/relationships/hyperlink" Target="http://www.youtube.com/watch?v=laa0HUP0fF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3H2kFhbFHXw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985838"/>
            <a:ext cx="8301038" cy="1444625"/>
          </a:xfrm>
        </p:spPr>
        <p:txBody>
          <a:bodyPr/>
          <a:lstStyle/>
          <a:p>
            <a:pPr algn="ctr" eaLnBrk="1" hangingPunct="1"/>
            <a:r>
              <a:rPr lang="en-US" altLang="en-US" dirty="0" smtClean="0"/>
              <a:t>Old Field Point, Cranes Neck and West Meadow Beach Jetties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427413"/>
            <a:ext cx="7843838" cy="1752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Talking Bass and Blues in our Backyard</a:t>
            </a:r>
          </a:p>
        </p:txBody>
      </p:sp>
      <p:sp>
        <p:nvSpPr>
          <p:cNvPr id="3076" name="AutoShape 5" descr="data:image/jpeg;base64,/9j/4AAQSkZJRgABAQAAAQABAAD/2wBDAAkGBwgHBgkIBwgKCgkLDRYPDQwMDRsUFRAWIB0iIiAdHx8kKDQsJCYxJx8fLT0tMTU3Ojo6Iys/RD84QzQ5Ojf/2wBDAQoKCg0MDRoPDxo3JR8lNzc3Nzc3Nzc3Nzc3Nzc3Nzc3Nzc3Nzc3Nzc3Nzc3Nzc3Nzc3Nzc3Nzc3Nzc3Nzc3Nzf/wAARCAB5ANYDASIAAhEBAxEB/8QAHAAAAQQDAQAAAAAAAAAAAAAAAAMEBQcBAgYI/8QAPRAAAQMDAgMGAwYFAwQDAAAAAQIDEQAEIRIxBUFRBgcTImFxgZHwFCMyocHRQmJyseEVUvEWFyQzJTSC/8QAGAEAAwEBAAAAAAAAAAAAAAAAAAECAwT/xAAgEQADAAICAwEBAQAAAAAAAAAAAQIRMQMhEhNRQXEi/9oADAMBAAIRAxEAPwC8aKKKACiiigAooooAKKKQurtizYcfunm2WWxqW44oJSkdSTgCgBY+tEia4jifeVwhu3d/0xLt4+CUohBQgnEHUd0yU5EyDic1xfGu8jjV4VfYnkcObyAG0hSlZkGVJ/p5bKNQ7lFrjpl1SOtY8VvWEFadR/hJz9YNednu0XEHVm7b4reB4ANty8ojSI3ScEwEzIzJ6UwHH7tGgIuXUmQJS6qQkZAEnBwD7il7EyvU/p6Z1DrQFA7V5j/1q7WkfeuQCUpSF/hmMZ/pTjnpR60se03F0KUm34i+zGxacMcvmMDfkP5qXsXwfpf09LzWaoLhPeT2mtnvv7xF01gaLhkE4gYKYyYOepJ2EV2PCu9QPKbTe8NGkwlbzLwIBiZhUbxP9Oar2SS+KkWZRUVwftBw3jCVGxuApaTCm1pKVjAP4TnYj51KAyKtPJm1gzRRRQAUUUUAFFFFABRRRQAUUUUAFFFFABRRSF1eW9myp25dQ0hIklRjmB/cgfGgBaR1prxHiNlw1hT19ctMNgTK1RVedru8xltpdvwNZCpCTdCFafxTpGxOBnOTtVU8W7QX/EHfEv7x64WoCda9RGImBgT+3QVDtFqPpbHaTvQaZAa4E2h1RUQp90jSAJyE7nkeW9V7x/tJf8VWHOJ3anlIMoSYCEkBOyRtJRPuT7Vyi7h11SiBAJMqOTnfFAZLyklSlrMzGr9KzdNlrC0Ol34StKy/+EkAJVPLH6fKm6r0aASlZVp0jynHL8qV+yhLflbSEhInHQUmG0kkAEkDrU9fg3TEVXR1JIbcB2wB+daC4WVavODncD62j86clpAgAgmJwNjQpnSQYTO9PsWWaM3LMwpRHROk/wB/jWUOJeUshYMwTBBihTJkSMHakVWyBBSNBIgFI2o6H5v9HzLqgqYEjG0/H69aUS6XXh4ipXBIjqd8cz9bCoyXW/wlKhtCjEf4pyxcowFeUkZnGPSkWrJVHEnGW0aCS4mQFJMHPMHeBk/zHJwBVidl+8y6Zcbt+NhL7GxuEK8zYxk482M7ycnaKqnxYUNRBKhKs7DbNPLV4avvBvkmAfXb6HXYCllwNpVs9QWV0zeWzVzaupdYdSFIWk4UDzpeqK7Bdr3+AOraWjVw5x2VoKlEt7SpIJgc1K5nJPmITV4sOtvtJdZWlbaxKVJOCK6JpUujmuHL7FKKKKokKKKKACiiigAooooAKK0cWhCFKWoJSkSVKwAOtVV2n73223XLbstbN3SkmPtdwCG//wApEFXvge9JvAHZdtO1zHZhloONLcuLlK/AAQSmU6R5jyHnB3EwYzFUn2r7X3fG31KuCAA4ottoM6c7D2AAnHWmHaPtFxTtBe29xx18OFsFJaZT4aUAnkACekzOwqLZtNa0IsWnVBKyVOvKiRG0AAbwf2rOqNJWP6aOrcdU5qUUhRkaVZOZrZq3WUwlJAG451KMWDYc0rcQAefpnb5VIMMW4IACoSCZJAxz5b1z1yJaNlxVWyHYsHHTlMFOFA4NKfYloBcWNIk6Z5D3p9crWw9DjikoUNTa0p3H7gmgoT4pJUlRJIAnl7/Kp9jLniG7ngG30lwqcUPPAMfHEc4pNpIcR4YjO+kgSPlUglhCh5jC+U8o/KkXLJYUpxIOskqE5CxzHvSVo0fGhgi3KXk+WARsTyrZyzCVEpSpJ5yMR6dalRpW2kkrzgidj0itXmz4i/NqEYAAASM/U0LkF60iHXb61q0yQBPttSCUHTpWoggiADipW4jw/vR5ox0JzSA8LJUkggQCNp+prRV9M6409EbpEZAO+4pN1pP8be+wOafFkI/CsFPU8qRWEzifQqNVlfhk+NoYpC2RMEyTJO/wP506ZukkQRBO6DIPp+9bkaoNJPMBxJMGdpnPwo/oJtD5q5cCiogTHlG0RtHpv/f1q0e7Tta3YNo4PfnQytUsrCDCFqVlP9M+mOZyKpvxF2//ALNS07auY9akrV9KkFTa5So79OREdfrGTTX+XlFZVrDPVYNZqtO73tpKU8L4s4EIbSEsvuH8OICVmB8DzmIGAbKBByK6JpUsowqXLwzNFYkUSKZJmikjcMhakF1GpMak6hInrSkigDNFFFAHHd53CeO8a7O/Yuz7jQK3P/KbWrSXmoMoBIIySJ2mN6oi74Pd8PfNs9b3FpeAal2lwjSVjq2f4vh86t7vJY7Vs8XZ4jwkvu8JatwHG7d4oU0sFRUsgQSI09dtq4667aW/GOHrsO0KF31uF6mbhGlNxbmTC0KAAUQORAnmTNZX30XOsnEC7dbZcWgSnBjT5vX9MUpd3zaX1JtW1KCUlTVwlclfppjc9J96UuWmzxBRYuUvhZKVOtpgLUIhUHbUIkbTPx0ZSkKK/DSlxJ0yBkVk0ls2lOtEtalK3dLretwBOojITOdqSsVptrx5tw5SYT1Oflz/ADrfh7rxcRKCUJOVhIEY59BWttD12vya/FcKkrGYSdq53+nUtofPMpvLJabhIStGpSHAcD62pBAceYQtvJjSpRIBj5dK34hchlAbT5SMYM6j0Htz+XWmbfEDbMIbcC0qTlUnedh1nlUzLx0V1nI/cJbUhAI1hMAnAMx861ttK7ghbgL+keIkbEe23Oo08WYcdS4EK1yckZjp6Uq1xNpSw4qUriNRT77/AFyqvXWNC85b2SLwKT4rbalrISFIVgKH7/Xtsy6l5KgnaYKTgx61hDrTraBHiJ1TqBkAjnvWrztutZW+NJGEFJIUof3rLH4WzAaZEgBUclSB8qavNIYKgohSVJACpiKcQ2tAWCoBIlIWJPr6/wDFNn1OBCtA1oG6lJO3wq5/pODVSWyJSpIBySTGfTmaj7nyhKCpSiJyRvmnABKSlcCRIxgAcvr9a2AQ5B8PCjvqGTW2iKnIxDREwlWBQWCJGkkgxg4P+afSpWoIiQQTJjp6U8KAmNCEKWcnMxv+tN1gz9aIX7PO6TBHzpDwFIV4trKXAPNAkH3qYcCVplClNuJkAESDGf7/AFtWjDaCysEladylABMbbU/P6J8Tx0NuFPNv3bdrxB5u0bf+7W++r7oAgySfYn5+tX3/ANwOydhYt+N2is31IQlJLS9a1kDcJTJqg721bad8MEc5EbfOkneHBCSoKyCkrEEbiRWk2p0tmFTT3+Fmcc75nXkKR2d4YpvUPK/eiT7htJz8T8K4u/7XdpOLBTfEOMXLiV7tW33SQIiCEgfKTPSudXCCAY2kk7U4twoJClKQEqzpBQSQOk0ebYlODZ1tglJft0u5gFSdRj3P7VafdR2yDbjfAuIrUpK1BNoqZ0Y/ASTJGBEDHOqvUFGS44SgiIIg9NgaUtnCy60tKwdIkRgj8qlU12aeOVg9UAzRXI93Hag9oeEqbulp+3WsJdiBrT/CqB6b4AmcUV05Odpp4OuUJEGqb7wO7Z+0fuOLdn0ly0ILjtogEraO5Lf+4c9O4zE4FXLWCJ3oaTBPB5WDB0FVurUFgwo40KGP8Vswlq31h+ZOSCDJj0q8+1/YCy444u9sHPsPEt1LbSNDxiBrTzOBkZ96rW67vu1YdUBwYPKTs6zcsgKwNtSgeu4G1c9cdHTHJOyBTceN5EpLduuVkTkjO/7U4bWi3Y8ZZh5wfh2j4UnxSy4pwR0WF/w121fckpU5pOsfylJKVbcjimrDjLZC7hRLilYO8+4rKoa2bTSrTHtlbm9e8d4YEaEqEz8/emPaFbKbhTbQClKgwOQ61LG5bUhegFSlckmCr/FRd9bkPLfdTqQROobAdPas47rs0uX4YRHWjUq+8KtO5A3I9KdNskuEtohs4/53pe3JMBtqAoYIOU7xJ5bUq0hbh+8iTyOR6bc/etneDGOPJqxFuUrmAT5SB+dPlN+K6txaQlaREjKo/WlWA2ox4aSqNRk7E86ypKtcIHPl+1c7vL6OnGFgSVCVBZUvJ6QP87GsXDmpRS6Uqb0khKcKnlzitfE8RwpCiOUjkJ2+VIhtKSpHnXJ8yon1z9daaQY6NVhKjKYAn/j69aTW2l3OrQBEZjTnaedOF233ighClCBMETQq3T5AkQIOqV/l9bVSaExEKQXdatM6dKsYPSa1RdrQFwVJUpWxMj41qCGnPvAF5KSCTSYeCcSEevM03gNDwAtNrLiSEhMaiZkzkRWG0r8KVrGg5VMQMcuv+KYuXoggKKoERuR7Ui4687lRUlPQK/ahS2RXKkO9dsCpThKjAlJTgY5RtSTr4fWhC1QiMEc+m1dd3W8NsL7jS7bjPCWL9p5s6C+gLDKk5kg4E7dZj1iw+N91/ZniTZ+y2v8Apj0QlyxAQBzyiNJ+VbTxeSymc9c+HjBQF8lCyloHBEmFQaUt0ugAJSg8iQoJUB8a7Lj3db2j4W8p2xQOLW84WyQh1I9UE5HsT7Vzvhhm5UyoPMXTSctuILbifgY/Shy5WCHSp9CamXAAlKIUdhkn9JpNbJLgDjpSpPM6gI6Zp00ApTmkKC1Z0qET7AbD511HYXsVccbu/GfUtuzbWC6sAgLE5QnIzjJ5fKlOW8IecLJ0vc9wa4SLzijqC204PBbzqDkGSoTy5Y9elFWXZWtvY2yLazZQyw2IShAgCiuqV4rBg6yxxRRRTJCiiigBrxCwtOJW6ra/tWblhQy26gKB+dVl2u7sLCz4bccQ4VfOWzds0XFM3BLiYAzCvxCfWateo7tFbLu+A8Rt20ha3LZaUpPM6TSaT2NNrR5l+80uKSlwoQJWYMIHVXQeu1ZbfUJ83lkGAcH3qf4Pfr4Nfs8Qs0qLjelUFPlWmAVJkbApxzzHSuw7edjrHivBWO0HZizba1tl15LAKS4hQnVpAMqHQCTPpFc0pXPR11dRRWTj4UZT5U6tq2aeBWS3pM7Uxdaeac+8EHIrVLy0gSSR61PiUubDJpniggoDaVATk9a3VxRpR0hlQI/mxNQhfSDEkR60eMiMzp6g/XrU+ufhXvZNm9YKgUjSYHMynPt0rRV8gKUASmRIO+30KhF3HkOgp17+Y8qwbgkQ2fLtQoQnzkqu80DxNQSBnFJOXZUkqU4cetR6StQiRGBNbJb16io6yFZ5z9fqKfiL3N6N1OrcTKk4JyDy6ZpIoWFCVDfYU4UPugCAQN4x8vn+Yp0m3StmPDC3CRmYMdY+X5U+kZvNbGiGpQCgRny+vpUhYcOefUhpDbq1OAwloalq5wBGd/lnpUxwDgV1xG7Vb2lup1Z30E6UnkVK5JIn4ExmKuTsv2PsOAJLidT90r8TrhkJ3/CNk75I3gelVEOv4TVKUadhOzH/AE7w3/yCHL17LqoHkHJI5wPffNdPWaK6UsdHO3kDtTHiPCrDiaNHELNi4SNvEQCR7HcbDan1FMDl2ewXZ1q5L32JS+ja3VKSPYE10VpbM2jCGLZpDTSJ0oQmAM0tRSSS0NtvYUUUUxBRRRQAUUUUAFauJC0KSoBSSIIImRW1FAHDq7tuGKfB+03P2Wf/AK+I0/7dW4G4612jLSGWkNNJCUISEpSBAAFKUVMyp0hum9le9uO75via3OIcJbSm6UFF1grIS8YSEkThJGnYQDJnNVBxDglzYuONvMOtltZTpWgpxON9+fyr1AaacQ4ZZ8SaLV9bNPoIKfOnIB6HcVNRntFK8dM8susKbSvWIAUUmeRGPl+9IKb0wY/izjn9TV7cd7sLR9v/AOHdQxIhSLjUsKxAOqZEGDzriuN93/FeHr0Js1vpcGkO26S4kn+aBKdtzgDE5rNzSLzLK+0gFJ07yK3KIOuSDMwedS9zwpbTel1tSDH8aSkg7EQfYn2A60kxarU8G1NlMg/iOZnb65n0qPItJEey2EK2yM5pdLK0krCTpCtjzBI/PI+Jp87ZuASrKm5mE4I6+o3+AHWnVraXD6TqZUUmAlIBUtZ/pGZycbyVdKToJX0aot0ONaySrVzXIEcjHIZ36K/lrsux/Ye+4o4y/ctLasYJLrmFLn/an4nJxlXRJrsOx3YVu0Dd9xlIcuUzoYP4UbiSAYUTJMGY1EV3aUgJAAAjpWkcWe6Ivk/EMOC8Hs+DWgt7JrSN1LVlSz1UeZqQ2rNFb4MQooopgFFFFABRRRQAUUUUAFFFFABRRRQAUUUUAFFFFABRRRQAVjSKzRQA3u7G0vUhN5bNPgTHiIConpNczd93vAXYLTb7KuZDxXOIyFSJ3M7g5Ga66ilhDy0cFe92fDrm5aUi6cRbjVrYLYOIGnSZGmIG4OAOlT/A+yfB+CL8W0ttVwT/AO9461jGwJ2H7nrU6azRhIMsxFZoopiCiiigAooooAKKKKACiiigAooooA//2Q=="/>
          <p:cNvSpPr>
            <a:spLocks noChangeAspect="1" noChangeArrowheads="1"/>
          </p:cNvSpPr>
          <p:nvPr/>
        </p:nvSpPr>
        <p:spPr bwMode="auto">
          <a:xfrm>
            <a:off x="63500" y="-554038"/>
            <a:ext cx="2000250" cy="113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307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3962400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We Will Cover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Rods/Reels</a:t>
            </a:r>
          </a:p>
          <a:p>
            <a:pPr eaLnBrk="1" hangingPunct="1">
              <a:defRPr/>
            </a:pPr>
            <a:r>
              <a:rPr lang="en-US" dirty="0" smtClean="0"/>
              <a:t>Line</a:t>
            </a:r>
          </a:p>
          <a:p>
            <a:pPr eaLnBrk="1" hangingPunct="1">
              <a:defRPr/>
            </a:pPr>
            <a:r>
              <a:rPr lang="en-US" dirty="0" smtClean="0"/>
              <a:t>Bait</a:t>
            </a:r>
          </a:p>
          <a:p>
            <a:pPr eaLnBrk="1" hangingPunct="1">
              <a:defRPr/>
            </a:pPr>
            <a:r>
              <a:rPr lang="en-US" dirty="0" smtClean="0"/>
              <a:t>Artificials/Lures</a:t>
            </a:r>
          </a:p>
          <a:p>
            <a:pPr eaLnBrk="1" hangingPunct="1">
              <a:defRPr/>
            </a:pPr>
            <a:r>
              <a:rPr lang="en-US" dirty="0" smtClean="0"/>
              <a:t>Where to Go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81000" y="290513"/>
            <a:ext cx="7313613" cy="1143000"/>
          </a:xfrm>
        </p:spPr>
        <p:txBody>
          <a:bodyPr/>
          <a:lstStyle/>
          <a:p>
            <a:pPr algn="ctr" eaLnBrk="1" hangingPunct="1"/>
            <a:r>
              <a:rPr lang="en-US" altLang="en-US" smtClean="0"/>
              <a:t>RODS and REELS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1148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dirty="0" smtClean="0"/>
              <a:t>RODS &amp; REELS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7’ to 9’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Length = </a:t>
            </a:r>
            <a:r>
              <a:rPr lang="en-US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distnce</a:t>
            </a: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you can cast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Don’t need a “meat stick”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4000 series reel, nothing huge</a:t>
            </a: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52400"/>
            <a:ext cx="1828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620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5513388"/>
            <a:ext cx="2705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475" y="4724400"/>
            <a:ext cx="13811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5" y="4872038"/>
            <a:ext cx="18192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4849813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		  LINE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501900"/>
            <a:ext cx="24479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06650"/>
            <a:ext cx="23336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886200" y="3200400"/>
            <a:ext cx="838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/>
              <a:t>VS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800600"/>
            <a:ext cx="1071563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HOW TO RIG IT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7213"/>
            <a:ext cx="7845425" cy="5183187"/>
          </a:xfrm>
        </p:spPr>
        <p:txBody>
          <a:bodyPr/>
          <a:lstStyle/>
          <a:p>
            <a:r>
              <a:rPr lang="en-US" altLang="en-US" dirty="0" smtClean="0"/>
              <a:t>Small barrel swivel***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18” 40# leader material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Tactical angler clip</a:t>
            </a:r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 smtClean="0"/>
              <a:t>ITS JUST THAT SIMPLE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How To Fish It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827213"/>
            <a:ext cx="8226425" cy="4114800"/>
          </a:xfrm>
        </p:spPr>
        <p:txBody>
          <a:bodyPr/>
          <a:lstStyle/>
          <a:p>
            <a:r>
              <a:rPr lang="en-US" altLang="en-US" dirty="0" smtClean="0">
                <a:hlinkClick r:id="rId2"/>
              </a:rPr>
              <a:t>TYLER 1</a:t>
            </a:r>
            <a:endParaRPr lang="en-US" altLang="en-US" dirty="0" smtClean="0"/>
          </a:p>
          <a:p>
            <a:pPr marL="0" indent="0">
              <a:buNone/>
            </a:pPr>
            <a:r>
              <a:rPr lang="en-US" altLang="en-US" dirty="0" smtClean="0"/>
              <a:t>		first 10 minutes    27-32</a:t>
            </a:r>
            <a:endParaRPr lang="en-US" altLang="en-US" dirty="0"/>
          </a:p>
          <a:p>
            <a:endParaRPr lang="en-US" altLang="en-US" dirty="0" smtClean="0">
              <a:hlinkClick r:id="rId3"/>
            </a:endParaRPr>
          </a:p>
          <a:p>
            <a:r>
              <a:rPr lang="en-US" altLang="en-US" dirty="0" smtClean="0">
                <a:hlinkClick r:id="rId3"/>
              </a:rPr>
              <a:t>John Skinner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dirty="0" smtClean="0"/>
              <a:t>	The Man knows how to fish the NS</a:t>
            </a:r>
          </a:p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 smtClean="0">
                <a:hlinkClick r:id="rId4"/>
              </a:rPr>
              <a:t>Tyler 2</a:t>
            </a:r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  <a:p>
            <a:endParaRPr lang="en-US" altLang="en-US" dirty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Pick Lures</a:t>
            </a:r>
            <a:endParaRPr lang="en-US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24025"/>
            <a:ext cx="35814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1676400"/>
            <a:ext cx="34671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91517"/>
            <a:ext cx="28765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791200"/>
            <a:ext cx="2895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981060"/>
            <a:ext cx="27432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4391025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" y="39642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3191517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06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LURES TO ALWAYS HAVE</a:t>
            </a:r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7667625" cy="4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491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 smtClean="0"/>
              <a:t>Bucktails</a:t>
            </a:r>
          </a:p>
        </p:txBody>
      </p:sp>
      <p:pic>
        <p:nvPicPr>
          <p:cNvPr id="12291" name="Picture 2" descr="H:\FishingClub\images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633538"/>
            <a:ext cx="2476500" cy="462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AutoShape 4" descr="data:image/jpeg;base64,/9j/4AAQSkZJRgABAQAAAQABAAD/2wCEAAkGBhQSEBUUExQVFRQUFxUYFxYXFxgZFxYVGBQXFRQXFRcXGyYeGBolGRQUHy8gIycpLCwsFR4xNTAqNSYrLCkBCQoKDgwOFA8PFCkcHBwpKSkpKSkpKSkpKSkpKSkpKS0pKSkpKSkpKSkpKSkpKikpKSkpKSkpLCk1KSkpKSwsKf/AABEIAM8A9AMBIgACEQEDEQH/xAAcAAABBQEBAQAAAAAAAAAAAAAAAgMEBQYBBwj/xABBEAABAwIDBQYDBwMDAQkAAAABAAIRAyEEEjEFQVFhcQYTIoGRoQex8DJCUnLB0eEUI2KCovEVJDM0RGODkrLS/8QAGQEBAQEBAQEAAAAAAAAAAAAAAAECAwUE/8QAHxEBAQEBAAICAwEAAAAAAAAAABEBAgMhEjEEE2EF/9oADAMBAAIRAxEAPwD1poXQENaglbZJIUbENjdZTJtok95x+uqiKqpBs4e10wKTqfiY628HT+Fa1KLeXRRzh+GnD+VmLSMPtUEw4ZTw3eSucPXlsi8KjqYVp1kfXsmmsfTdmYY+R5FRfTWseCJBSwqCjtM9DrGkq1weMDuqtEtCEIoQhCAQhCAQhCAQhCAQhCAQhCAQhCAQhCAQhCAQhCCtYAullkoNXfJdGDJpcCkEHenyOCQRKgYNMQmX4YjQqWW9f0SJgqCG5zmm4RTynS3LipTo42UF7sziGXIuQNevCOagVUw/1u/hFCvl68freu0qr7gsf0gH/wCpNkqqwG+nI2Ky1VzhMZmF9fmpSzFF5adf4V/gsRmbfUapipCEIVAhCEAhCEAhCEAhCEAhCEAhCEAhCS54GqDpKFCq7RaB8lAr7WO5wARFy7ENGpC4sY/HOkwS7mBZdQasBdLVxzV0GF0ZcL/VNkzon843pDyOSgaz8p5/uuROnpK6avSeKRn6dFAziiQDI3HXomKWGLWZQRaCY+84iSTr0A0spbq5ggixkcdVH0N98GfIAz5hZDbwIhzV2mI0MjmZ+aU5/FMmmNxj690DtSnyTuz65Y6DofZR2vcNb8wnCOCi4vl1NYapLAeXvvThKrTsolVu1KNSpDKVVtOZzmJflsPBfwm+pUPYNFgJdRr1KtOSxwqOLhnG9riBBmx3eYQXyEIQCEIQCEIQCEIQCQ6oBqVD2jtZlIXMnh9aLG7a7ZBpiW8b2A8tSeqDW4vbbWglt4+8bN9SsltTtXcw4uPGCGRym5WD2525LjAMxoTfzDdPVZavt55kyYM3O/os7uj0XF9rgBckndqZ6BVWI7WF9gQ0b5OY8+QWAGLNR28nr7mVc4IMb9rKXc7+2gHVIemo/wCuNPF3OT+iFCw212hupP5WCEJP6le9QjvAl5Quhq6Moz44FIOXmpbmJBPIoIuu5NPplTc3LzH68FxzQd8IIT2uTFVh43+RU6pQaNXJpzGpBDFW3iAvoZsf5Q5vJSH0m8SPT5JkYUDeB1FvYhZ0MSBuhczH6/VPZW8nHkkvpcBEKKy23e3tTA1RThpa4ZhLSd8G4cFHwXxgdVOUsaMxyggOBE2nUqo+INWn/UtD2OcRT1BiJJtoVQYF1N1WmG0i2Xt3knX91zu173h/A8ffhzvd9yvatl7Bp0iKjGNa8j7UDMZuZJuVAG3GYypVoUqtRlXDP8eTNTIMlusQ4TPEStRh2wxvQfJIbg2BznhrQ58ZnBoDnRpmIEmOa7PC1UUMViaQl0VmDkG1AOMjwutxA6q+pVMzQRoQD63WB2X2uGMxbqVSadJr3NbS0LnNMf3ncJH2RbjK9AaLLLp3xvGzr7dQhCrAQhN1qwa0uJgASSgKtYNElY7b/b+kzM1jxItmBHQwdB1WW7b/ABFkupsgsNomxHMgzFtywh7W4Yk97gRUH+OIrU+Z1zWURb7d7fuqXa7yH6u1ceayOO2u95k/Xkm9qbXo1HTQwzaDRu7x9R3m52vkAoIxztbGeLQfO6QodiTfnvSBU+oS8mYTF9T68Nyew1GdB+3qrEpeEY4mZDQIkn6+SvtmU2fdp948/edIa08coMuKa2fsUvc2YBkamSL8Bp1K22zNlhoylwidRF+Mkgk+ysSmqFIBt3OnfDSB6IV5NNlgJ5wRPshUeolqRCVmXCoEGoN64anCF3ulx1M8fmqEOa48vRINN/H3TjsP/kUh1EcfNFJdPEeyYfT4lLcB/KQYUQ0aC46m3enHFdY363qDlNvAQE53M6pbKalspKqrq3ZrD1DmqUmOcQJJF4Giab2OwoMtoMB1BE2O46q7hdUdM77zJ8tNBp4LuUpxcKtc4pcX2ToPrtxGXJVaZzs8Ofk8CzvO6W3tXhu97rvm55iLxPDNGWfNS9rVstGocwacj4JIAzZTFzzhfNdDFRQLstQ4l7jDi0FmRsF5YcuYPDmwSDESI3qa1vW79vqFCoth9qKNUU6ec94Wts5r25iGy7KXCDoVeSgCV5N8S+35zuw2HcABIe7mZkeS13xK7T/0WCc4GKlQljOpaZd5fsvmfaO0XPcXF0kkknieKJupGNxeY8earq1ZNuxVkx/Ui9pVQ5TdzT9JpOl1Hw9Ru8E9CrTC40tbOWGi05QYM/i4oatezmye+qua/NDaFeoYERkZLST+csCusDsmwlwEWsASBH5h8lG2fjBTo1M+Y1a5YPE0Qyg0h4bM6udBLY0aOSWNpU9C4ECfCwQ3pDQJKlRosG+nTsKjoG5uW55lomIPHzVth8cY8IIHn8zdZzDbYYBAa5vQG+mn8ncrPZ+MD97RrPeOgk7vslUXdLGvjQfP3QohzHSqwDgA4gdCQUKrXrUrk81kKnaPLq608YK6O0LToZj/ACPlZEa12IATNTF8z5R/KoKe22xf5pmt2lYPwjqf0UovnYiZuf3/AGTRqjjfkqL/AK8HXDgBxi3PRLp7Wb+IeVvTcirl1cf8rjXyq6ntJm4tHuVIp4wHf+6iJjDw/lPMHBN4RofvVlSpACyuKTRpJ9cXVFwIQhFCxvxF7WVMHSHdtMuH2wJi8b7Ditks526xNNmEeKgDs1mjnx8gg+e9u9v6tVxOZxJ+86/pMquxLMKcF3rar3YovbnpusADmJIB+2LDSYJCi7eps705LCdAm9kVqFOoDXpuqNGrWvDDO4yWukTuhN5zqe5Gd34pGxu09XDVWva9wynST5dCtHivixiyf+8q3/8AVePZsD2We7S7Qo1qjTh6PdNAgtzl8un7VwMtotpZSX4+pYCjSLY30wTfeHETu4qdff0+jw8c9c7u7JDHaHtXVxeXvXPOUmMz3u1EWzExoqBzloNpvqPo5TRpMbIMtpgO6ZtflPNZ+pQI3K4x5ec569Gn1EkLsJxlYiRDb/4g+h3eSrmKDXHQT9akqxw9fLd7i4iQBJLW7pIIg9AoHfuIiTHAJbKJsdJ5joolTxtC5OX1iPK1k4Npxq1vqeG6FGwuFzGBrO8gfNWtDZL2mchPEyLed4SB7BbVflBZSzCd2aOkiytae16lgaAaOP8AcEXtNzKg4HBGYa/K63hzG5ncQ2D5wr/AbMrtEEvI3gOgHqQAVSm81Y3zsE7gx59yEK2GCA1YQfz1f1CEiN3idjMeLtyk7wTP11Cze0eyzxanUmZtlBi9rn+FvJBFi4ekDkcwHuVBr7PLrw10chP+wfMlaZ15RidgOpk562TiAYJPIt081GZVbSF8zxwY73J1Oi9Ixuz2tBHcCPyg+8yBxWd2nsARPduYNzhlc0cIOfwhIVlKnbR0RTysHCHE8uXsoOJ7VVXnM52Y8YAAi1oCXtiiGlws88WwI6x/Ki0sZTw7QG0WVap+06qJa3i0U3WOu9ZUo7efNnOHESY63JUqh24rstndA6G3KQodbtQXWfRwkT92iKfDfRcw7t5Kg4jGNcSW0WwNwLtPI/NRa22yvi9UYfHJA38eq33Z/wCLVKtZxg8/40XzzVdO6PVJZVIMgmeSRqvsXZ+0mVm5mGeI4fXFS18s9lfiLXwbwQ4luhB4efyX0T2T7VUsdQFWmeTm72uUVeoQhUCpO0/ZWnjqYZUc9pEw5pveJBG8WHortV2P7QUKLgypUa1x3GdOJjTzSweS7R+AbhJp1s3AEXP11VLU+BGLJzAgzxIB9zqvoNjwQCDIOh4hKVrPxeHdn/gdWFZrqxa1gcCQSCSAdAGz7r1dnY3Bj/y1Lh9ke6uoQlXMjI9qPh5hsRhalOnSp0qhgseGgQ5pBE/4nQ8ivnTbGxH0Kj6dRpa9hhwO49eC+uCFkO3fYCnj2SPDWaIa/iPwv4j5IbXzDVw8ETod+osk92CBE+i0m3uytbDVX06jHAtO8WcLwWnQg9VQOwhn7KMkOpEWkHW2/qn6dKxtGnA/MLtKmc/Tcd+4pTmHQD9fZBLoUWEWdv1cA2OQF5Kv9j4F1wzEAacCeWrRB6FZkUcusydd2X9+qMPgqmWbwZi+scIRI9IpbNrhkf1OHh0aOGaIG6dVJwWzC2C5zHDiIPmLx7rzujQduzBxgk3ADRqTyn5KZS2rlNi47pLrmOU2RY9So4aRZ7D/AKZ+TkLC0O0VQj+2wubxyA333goSke0VsSGi58wQfaLKtxG3QNAX+TWn5kFRMbh80kZ9bF4OqrMRs9xO908XBg9gSAtJpeN7VkHLlLHcHuE/t7LOYnHl0uhjQba5pO+I67lNqdmA8kPIsJs9pj1gHcmmbA7k+CpTa46CpMzbRzXH0gpmIo3bB7xryAWyJaD4GuMHWRJ6WVfsHBB4LO7717dWhomJsZPPmtUcbVbdzSQN9F7H3IvZ4Bus7tM5Kne0TVp1CTmc8taSZuPC64PL1REfaPZ98f8Ah3t3yQbD/SI466KjxezXM0DtLiBPkbyJ5DRavCdsALYl2IY4mP7ZDmEaT4yD7pzaG36D8wPePt4XBrC6RxOaWdQSp6X288q0jr7KK6ryharaNZrnQCahbeHwZ43ABWcrUmmSS1nDU34ReEVF75afsH25fs/EB7STTdaoz8Tf3WUcEBSVp9o7M2kyvRZVpmWVGhzTyI+f7KUSvkzYvxAxGGptpsfUytmAKjwIJnQO4381an4sYokQ+qP/AHqv/wCln265xfrXtfaf4kU8LVNIBhc0wS95bJ35Q1rj5mPNeQdpu1Hf4nE1c0SGua1skAgNBIcQDFhcgawsZt3b9XFVc7yS7qSTzJNyojMJUdo10kE6HQanoFYx7sfQXYn4o0W4WjSrA94xgDnNdTIJ6FwMwRIut3s3tJQruy03+P8AC4Fp8p18l8gBp0Wn7DPxRxlGlhic7ntgXi1y48ABJnkkZr6sBQktKUjQQhCCs232fo4pmSq2eB+83oV5h2g+DZlzsO+T+B9ifyu08ivYk3VaCL6K5rO4+Xcd2br0SQ6m8EGDLdDr9blGbThwYGlz9JaCTPAceq+kNq7MbUaQ5oc3dP2vXgsfj+ytKHCkBScQQXiz4iSAdPKyrDymps0Uh4gHVOBIIZyO4lLwHZp1Yhzs0HSNHbvDJki0Tpz47nZ3YZpdJ8VNtw0gls3ubwTpxlaCl2YYR4nuvEhpguAHhDni8XNrACAAivPGbJqOcKdKbXgSACLS90CXRFrDTRXWF7ID7Lg0/i8M3i0b+Mz76rdU9nU6bQGtYxg0DfsjWJO830j1VZtLaLadg5rBpeABHN1/KJQU9LYbQIkMjQZW+p8LhPQrir6+0aTnExUqT95rhB6WQhHo9R/4QCeJ1Hqf4TFQuEy6OMW9SJB9lX4osZd5pTuIc1sflI3+6gVO0GHB8bzGtofJ+Y6qibXqmLHPE6OGUcbACFWvJv4W9AAQeRlxcUjFdqsMB4adR3MtcQeNssD1Kp8X2ubMsyD/ABLDbhcAE+QSpHMZUfuyzeP7bwYjSQL7rlV78LiSLMdLtzmtI8zP6JvF9s3BxPeNcdwaw+pL5PuFSYztO8g3fN9CQOGkBSkSNp7Orss9rIN4EubAE3DRA+apcRh6LYMAkwf7bnN6jQgHyUbH7Uc+7nEmIjcANNLKBUxhIj2UaxPGJwzTNShUfrpicsgiAT/YJ9x0VYcRSBd/akEeGXu8J4mPtFNtp5kf06ihlRsz3bY4FzvSxlNd2UsBPUKBcQAN60iXs2oxrCH0BUJOpc8W6NI3ypoxVMEEYVthbx1ImZuN4iRqvcew3wuoUsGz+poh9Z4zvzE+CdGAA7hE85WnZ2FwQj/s1K0agn1k3Ujtz5tzMfLTdollc1CwAEFrmgADIRBAJBykj72oXf8AqT4hgDGzMAXnKWnxfaiHHwzC9u7afB7v62fDBjWuJcWE5crjrltpaY3KnofAWqSJqsYN/wB4+Sscuut3r5PJWAk9Tv8AmVvOxG3f6KsDQZ31RwyvEXcCRLWfwt1gfgRQEd7XqO/KA33K1XZ34d4PBP7ykxxqaB9R2Yt/KLBvkFNXNye2npmQClJLQlKKEISXOhAPeACTYBQsTtSkGyXtjdfXoNTomMZtQGzQXG8AbzoT01vyVcdm947vKlyBEyRzAEkg9YCJRV2m558PkOI58Ey7Z4cc1Uh3Bu7S0xr00XW4Mjwh1QnWXVJJ/wDi0HhyQzAumTUfI3d44iN+YOJPySsnnFo4ADd/A0TT6x0DSOZG7fZKNKdCfTKPOLu9Ut1I6HdytHmqKvG7PNSQbczcA9NPJRG7ApA+J2c8JBj0Hh9leHAF33jB4BLp7K5G3E/8KijFJosC8cgGEf7roWlbsw8G+YH7IQjLVNnUATkFQHjJ9i06qBi9kyM2epc6uykkjqJkciVb4ui9xu4RwYxoM9f4WdxjGAmXuE8WB9p/EDr6KohYvADKR/UuAv4XF0nlrF/JZfaL6bBDRJ3xDr6a6+6ssXBJDWuceAzyeHhiFT43BPNgxzNCRff5CPNQ9Kivjj03f82VTVaST/Pn5K7rYRoMEgAa2uTHRV1dzMxiCON7233UVXuoX3x0SHN5/XRS6gNon13eWnRcbhj9buaBmm0Zd6WygpNDBFzgI3habs52NqYyplpiAPtOscoPzMKwZrB7IdVeGsaXOO4CT9c17b8N/hS3DlmJxIzVRdlP7rODjxdHldafsl2CoYNgytl5Hicbl3XcB/iPdaqEJQAuoQoohEITWLr5GOdE5QTExMDSToopwlUu2WV3vhlduHpNAl+VrnveSYaM1gAI5klMPZi6n2qgpA7qbRIH53gk9QApGF2QO6dTq5q7XkEiqS/SPxTvAPkrCpex+9DMtZzajgbVGiA9hEtcWjQ66WVgqXHbCZWcHkQ4ANBBIgCYiDbXcs3tL4nswrzRczO6nDXE1IJMamGG/VZ+m+eeu9nOVvSVS7Q2gXucymbMs5w/FvYOcG/CeKzuzviMMY4UaTWse8Hxh5cWtAlxALBeAei0WGwIawNFgPfj1JNzxJKZtTvnePW4ao045nhu5BPupk3JIHBPBvAJbaZiTA9FpzR+6tAE/XM6Lowonj5E/wAJzv8AWGyeO5IqOcbSBPMfUogFADX539EHKOaao7PyyYBLiJOaSeF1KDIOn6q0cP19BdbQvqlsafqydZTPH3RSRhjxK4nu6C6lVjsVSgaSRuJ1/wBLBB8yqrE4SqRGV+thmpj/AGsMhaOoYj7Z32hjfU/NVGOxzWgxM77h45yTYnlC0wpcVRLRlJg6Ze9Dj5sY8MHndZLbGPa12UgTocrnSeJqEAk9FotpY1zh4GucBHjLcjRylpjyF+iqKew6zjnhjGmxe5gAE/hDoB8vVRlka+IucrGNE6hszu1f+29Qn4QmC4ESfXoF6Nh+wletcua1n43iLCbxNh58FYjsfhcMA55NaprBi/N4B8LPPzSLXmVDY5cQGi86HdzdujzVpR7NEtB46mDAjc0R4lv8FsqpinAU2inTFjG/pwb5jqtjsbsTRpQS3MdSTaT0G75oZdYXsh8MxVAqVQRTI8IIjMNzoBnyXqWztkU6LMtNoaBwAE9eKnNaurNbjgC6hdUajkIXUIRxN4h7WscXkBoBLidA0C5PKJTqbxFAPY5jhLXAtI4giCPQorLbF7bUqtY0T4RMUnH714DXcDERx01UztP2bfizQyV3UW0qud4aXAvGUgCWkQQb3kclV4D4X4enW717n1oMtY4gNEHwzl+0RA1Wwk8Ex083683P13TgC8I7Y0qBxuI7xzw7PcNaLDK29zde55+RWS2t8M8PiKjqjnPa95l0QbwBvHJZ65uPq/A/I48He9d56jDdgqFBuPpZHkmHgAtiT3bpuDHFeux9f8rL7H+GVPDVmVmVXFzCSAQIMtIi3VaRzTGqc8xP9Hz8efyZ1x9Qsvga/Xkmy87onmCfkCU07CSd/k53yJSW0yNDPU6eoW3nlw46+e79ZT1LDgb/AJfqmmzvS21eSB/Kl5U0Hcj6onqgWWxvPkkuJ4ri6CPo/wAKjorHgfQfuhNl45+o/dCorauAb+Foje4ZvbeoGK2HTcZc0OJ/E3Mf9FIeBuupCv34ed/11RSw0eK3U2H7/uqkUFDsqJzODWgaMgzc6kgxPqpbsBRYYyGo/gGgxzO8dJhWtWjO90cBafS6b/oi4ZScrd7WWnlIUSKWuH1CaVKGOmS6cxaLzMWB6T1TuC7E0g4uqTUcSCS+4JH+Oh81ocPhGsENaGjWBx4nieaehSr8TVGg0CGgBo3AAfJPgIAXVlvMCEIRQhCEAhCEAhCEAhCEAhCEAmHUr/Xmn1whE1DfRKadz+UqwLZUepSVZ3EbLNx7JPeRuKcfR3hM5o191Yh3vGnryslT1Ucw7kUumHbnDodCingI1RlSRXj7TfRLAaRYqhjvANZHp+6E+KZ/EfmuoHsq7bqV0QlBqga7ouN9OA/dOtpgaJSFFhJKUAhdUUIQhFCEIQCEIQCEIQCEIQCEIQCELkoOoQhByEFdQgZqUd6ZqUPrcpcrhCuazuKupTjVIFI8ZVk6nKj1MMdRf5/sVWUXvI3fXNJLpveU5zj9D57kGkd38eiobFbmfOP3QunFgWLRKEiv/9k="/>
          <p:cNvSpPr>
            <a:spLocks noChangeAspect="1" noChangeArrowheads="1"/>
          </p:cNvSpPr>
          <p:nvPr/>
        </p:nvSpPr>
        <p:spPr bwMode="auto">
          <a:xfrm>
            <a:off x="63500" y="-766763"/>
            <a:ext cx="1866900" cy="158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52800"/>
            <a:ext cx="23241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91000" y="3657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LURES TO ALWAYS HAVE</a:t>
            </a:r>
            <a:endParaRPr lang="en-US" dirty="0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7838781" cy="413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83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LURES TO ALWAYS HAVE</a:t>
            </a:r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5128"/>
            <a:ext cx="4038600" cy="347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702" y="1828800"/>
            <a:ext cx="4456598" cy="295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130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FOR AT NIGHT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7378185" cy="438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700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What’s The Right Size Jig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Depends on location</a:t>
            </a:r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r>
              <a:rPr lang="en-US" dirty="0" smtClean="0"/>
              <a:t>Current speed and depth are most important to consider</a:t>
            </a:r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r>
              <a:rPr lang="en-US" dirty="0" smtClean="0"/>
              <a:t>Don’t always need bigger and heavier to reach the right spots!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r>
              <a:rPr lang="en-US" dirty="0" smtClean="0"/>
              <a:t> </a:t>
            </a:r>
            <a:endParaRPr lang="en-US" dirty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mtClean="0"/>
              <a:t>WHERE TO GO FOR THEM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Question everyone wants answered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But before we get to specific locations, what do all these have in common</a:t>
            </a:r>
          </a:p>
          <a:p>
            <a:pPr lvl="1" eaLnBrk="1" hangingPunct="1"/>
            <a:r>
              <a:rPr lang="en-US" altLang="en-US" smtClean="0"/>
              <a:t>Know this and you can figure out new spots for yourself!!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KNOW THE STRUCTURE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dirty="0" smtClean="0"/>
              <a:t>Fluke are fish that like to ambush its prey.  Look at a map and figure out where this would be best</a:t>
            </a:r>
          </a:p>
        </p:txBody>
      </p:sp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mtClean="0"/>
              <a:t>WHERE TO GO FOR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:\FishingClub\aaa\MAPS\SmithtownBay-Bouy 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775"/>
            <a:ext cx="9144000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997825" cy="1143000"/>
          </a:xfrm>
        </p:spPr>
        <p:txBody>
          <a:bodyPr/>
          <a:lstStyle/>
          <a:p>
            <a:pPr algn="ctr"/>
            <a:r>
              <a:rPr lang="en-US" altLang="en-US" smtClean="0"/>
              <a:t>OLD Field PT to Cranes Neck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0"/>
            <a:ext cx="5595938" cy="412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Smithtown Bay</a:t>
            </a:r>
          </a:p>
        </p:txBody>
      </p:sp>
      <p:pic>
        <p:nvPicPr>
          <p:cNvPr id="2355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1915349"/>
            <a:ext cx="7620000" cy="90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266</TotalTime>
  <Words>215</Words>
  <Application>Microsoft Office PowerPoint</Application>
  <PresentationFormat>On-screen Show (4:3)</PresentationFormat>
  <Paragraphs>62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Eclipse</vt:lpstr>
      <vt:lpstr>Old Field Point, Cranes Neck and West Meadow Beach Jetties</vt:lpstr>
      <vt:lpstr>What We Will Cover Today</vt:lpstr>
      <vt:lpstr>RODS and REELS</vt:lpstr>
      <vt:lpstr>    LINE</vt:lpstr>
      <vt:lpstr>HOW TO RIG IT</vt:lpstr>
      <vt:lpstr>How To Fish It</vt:lpstr>
      <vt:lpstr>How To Pick Lures</vt:lpstr>
      <vt:lpstr>LURES TO ALWAYS HAVE</vt:lpstr>
      <vt:lpstr>Bucktails</vt:lpstr>
      <vt:lpstr>LURES TO ALWAYS HAVE</vt:lpstr>
      <vt:lpstr>LURES TO ALWAYS HAVE</vt:lpstr>
      <vt:lpstr>AND FOR AT NIGHT</vt:lpstr>
      <vt:lpstr>What’s The Right Size Jig</vt:lpstr>
      <vt:lpstr>WHERE TO GO FOR THEM</vt:lpstr>
      <vt:lpstr>WHERE TO GO FOR THEM</vt:lpstr>
      <vt:lpstr>PowerPoint Presentation</vt:lpstr>
      <vt:lpstr>OLD Field PT to Cranes Neck</vt:lpstr>
      <vt:lpstr>Smithtown Bay</vt:lpstr>
    </vt:vector>
  </TitlesOfParts>
  <Company>Three Village Central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Tackle Fluke Fishing</dc:title>
  <dc:creator>3VSD</dc:creator>
  <cp:lastModifiedBy>Info Systems</cp:lastModifiedBy>
  <cp:revision>24</cp:revision>
  <dcterms:created xsi:type="dcterms:W3CDTF">2012-02-29T13:09:52Z</dcterms:created>
  <dcterms:modified xsi:type="dcterms:W3CDTF">2014-05-19T16:54:50Z</dcterms:modified>
</cp:coreProperties>
</file>