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metadata/thumbnail" Target="docProps/thumbnail0.jpeg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453" r:id="rId2"/>
    <p:sldId id="455" r:id="rId3"/>
    <p:sldId id="456" r:id="rId4"/>
    <p:sldId id="458" r:id="rId5"/>
    <p:sldId id="45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BEBEB"/>
    <a:srgbClr val="376092"/>
    <a:srgbClr val="7F7F7F"/>
    <a:srgbClr val="825809"/>
    <a:srgbClr val="FFFFFF"/>
    <a:srgbClr val="4D822A"/>
    <a:srgbClr val="ABB1B0"/>
    <a:srgbClr val="ACACB0"/>
    <a:srgbClr val="A8A9B4"/>
    <a:srgbClr val="87F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711" autoAdjust="0"/>
    <p:restoredTop sz="71808" autoAdjust="0"/>
  </p:normalViewPr>
  <p:slideViewPr>
    <p:cSldViewPr snapToGrid="0">
      <p:cViewPr varScale="1">
        <p:scale>
          <a:sx n="75" d="100"/>
          <a:sy n="75" d="100"/>
        </p:scale>
        <p:origin x="-70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21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000" smtClean="0">
                <a:latin typeface="Arial" pitchFamily="34" charset="0"/>
                <a:cs typeface="Arial" pitchFamily="34" charset="0"/>
              </a:rPr>
              <a:t>© Duarte Design, Inc. 2009</a:t>
            </a:r>
            <a:endParaRPr lang="en-US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7EAF2-1DE3-4AC2-BC82-3EF63BED9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687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A8ED9-A90F-43A0-A471-4F79F54F87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0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Duarte Design, Inc. 2009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98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To view this presentation, first, turn up your volume and second,</a:t>
            </a:r>
            <a:r>
              <a:rPr lang="en-US" baseline="0" smtClean="0"/>
              <a:t> launch the self-running slide show.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4DFB0-44CD-4632-8FEA-E6F62CCD500F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1024" y="2130425"/>
            <a:ext cx="4067175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1024" y="3886200"/>
            <a:ext cx="3381376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4571"/>
            <a:ext cx="4619625" cy="4486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U4UIY-OdAUw" TargetMode="External"/><Relationship Id="rId2" Type="http://schemas.openxmlformats.org/officeDocument/2006/relationships/hyperlink" Target="http://www.youtube.com/watch?v=yeh_-IVtZr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U4UIY-OdAU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4571"/>
            <a:ext cx="4619625" cy="4486275"/>
          </a:xfrm>
          <a:prstGeom prst="rect">
            <a:avLst/>
          </a:prstGeom>
          <a:noFill/>
        </p:spPr>
      </p:pic>
      <p:sp>
        <p:nvSpPr>
          <p:cNvPr id="23" name="Rectangle 210"/>
          <p:cNvSpPr txBox="1">
            <a:spLocks noChangeArrowheads="1"/>
          </p:cNvSpPr>
          <p:nvPr/>
        </p:nvSpPr>
        <p:spPr bwMode="auto">
          <a:xfrm>
            <a:off x="4588928" y="1261533"/>
            <a:ext cx="4004736" cy="4004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>
              <a:lnSpc>
                <a:spcPct val="114000"/>
              </a:lnSpc>
            </a:pPr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JIGGING </a:t>
            </a:r>
          </a:p>
          <a:p>
            <a:pPr>
              <a:lnSpc>
                <a:spcPct val="114000"/>
              </a:lnSpc>
            </a:pPr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FOR </a:t>
            </a:r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STRIPED BASS </a:t>
            </a:r>
            <a:endParaRPr lang="en-US" sz="2200" dirty="0" smtClean="0">
              <a:solidFill>
                <a:prstClr val="white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and BLUEFISH</a:t>
            </a:r>
          </a:p>
          <a:p>
            <a:pPr>
              <a:lnSpc>
                <a:spcPct val="114000"/>
              </a:lnSpc>
            </a:pPr>
            <a:endParaRPr lang="en-US" sz="2200" dirty="0">
              <a:solidFill>
                <a:prstClr val="white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RIGHT NOW!!</a:t>
            </a:r>
            <a:endParaRPr lang="en-US" sz="2200" dirty="0">
              <a:solidFill>
                <a:srgbClr val="08CFEE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19500" y="3934420"/>
            <a:ext cx="52662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Fire Island</a:t>
            </a:r>
          </a:p>
          <a:p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Jones Inlet </a:t>
            </a:r>
          </a:p>
          <a:p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And</a:t>
            </a:r>
          </a:p>
          <a:p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Most </a:t>
            </a:r>
            <a:r>
              <a:rPr lang="en-US" sz="2200" dirty="0" err="1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oceaniac</a:t>
            </a:r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areas</a:t>
            </a:r>
            <a:endParaRPr lang="en-US" sz="3600" dirty="0">
              <a:solidFill>
                <a:srgbClr val="08CFE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" y="1818332"/>
            <a:ext cx="360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Eras Bold ITC" panose="020B0907030504020204" pitchFamily="34" charset="0"/>
              </a:rPr>
              <a:t>WMHS Fishing Club</a:t>
            </a:r>
            <a:endParaRPr lang="en-US" sz="2400" dirty="0">
              <a:latin typeface="Eras Bold ITC" panose="020B0907030504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Why not to pose for a picture at the side of the boat</a:t>
            </a:r>
            <a:endParaRPr lang="en-US" dirty="0">
              <a:hlinkClick r:id="rId3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09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        WHERE TO GO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" y="1420402"/>
            <a:ext cx="9074023" cy="401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1" y="5015623"/>
            <a:ext cx="2768600" cy="184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89" y="5596019"/>
            <a:ext cx="3651821" cy="126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" y="0"/>
            <a:ext cx="2846387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596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TO USE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57480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1181100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431800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0" y="3676650"/>
            <a:ext cx="25527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00" y="5118100"/>
            <a:ext cx="22860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51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>
              <a:hlinkClick r:id="rId2"/>
            </a:endParaRP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What diamond jigging looks like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82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ve Rules">
  <a:themeElements>
    <a:clrScheme name="Duarte's Five Rules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08CFEE"/>
      </a:accent1>
      <a:accent2>
        <a:srgbClr val="F0AA26"/>
      </a:accent2>
      <a:accent3>
        <a:srgbClr val="5DA01F"/>
      </a:accent3>
      <a:accent4>
        <a:srgbClr val="F3EACD"/>
      </a:accent4>
      <a:accent5>
        <a:srgbClr val="4BACC6"/>
      </a:accent5>
      <a:accent6>
        <a:srgbClr val="F79646"/>
      </a:accent6>
      <a:hlink>
        <a:srgbClr val="F0AA26"/>
      </a:hlink>
      <a:folHlink>
        <a:srgbClr val="08CFE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FiveRules</Template>
  <TotalTime>0</TotalTime>
  <Words>66</Words>
  <Application>Microsoft Office PowerPoint</Application>
  <PresentationFormat>On-screen Show (4:3)</PresentationFormat>
  <Paragraphs>20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Five Rules</vt:lpstr>
      <vt:lpstr>PowerPoint Presentation</vt:lpstr>
      <vt:lpstr>PowerPoint Presentation</vt:lpstr>
      <vt:lpstr>         WHERE TO GO</vt:lpstr>
      <vt:lpstr>WHAT TO USE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2013-10-11T17:40:07Z</dcterms:created>
  <dcterms:modified xsi:type="dcterms:W3CDTF">2013-10-29T17:34:02Z</dcterms:modified>
</cp:coreProperties>
</file>