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57" r:id="rId4"/>
    <p:sldId id="258" r:id="rId5"/>
    <p:sldId id="266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6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3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9/23/2014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9/23/2014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9/23/2014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9/23/2014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9/23/2014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9/23/2014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efisherman.com/index.cfm?fuseaction=feature.display&amp;feature_id=318&amp;ParentCat=9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xvg8Ts815gc" TargetMode="External"/><Relationship Id="rId2" Type="http://schemas.openxmlformats.org/officeDocument/2006/relationships/hyperlink" Target="http://www.thefisherman.com/index.cfm?fuseaction=feature.display&amp;feature_ID=328&amp;ParentCat=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watch?v=FvYRGwxpL-M" TargetMode="External"/><Relationship Id="rId5" Type="http://schemas.openxmlformats.org/officeDocument/2006/relationships/hyperlink" Target="http://www.thefisherman.com/index.cfm?fuseaction=feature.display&amp;feature_id=318&amp;ParentCat=9" TargetMode="External"/><Relationship Id="rId4" Type="http://schemas.openxmlformats.org/officeDocument/2006/relationships/hyperlink" Target="http://www.youtube.com/watch?v=597owgfKeOs&amp;feature=relmf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Fishing not only off a boat in Long Island Sound but also from the beach where we have access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PORGY   </a:t>
            </a:r>
            <a:r>
              <a:rPr lang="en-US" dirty="0" smtClean="0"/>
              <a:t>FISHING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58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Catching porgies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664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are Catching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346506"/>
            <a:ext cx="4981575" cy="3731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067561"/>
            <a:ext cx="3439378" cy="2020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398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Baits to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33002"/>
            <a:ext cx="2825087" cy="2312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5" y="1565312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65312"/>
            <a:ext cx="1885950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4230229"/>
            <a:ext cx="217170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012" y="4368342"/>
            <a:ext cx="25050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51" y="5486400"/>
            <a:ext cx="1127452" cy="848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436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Find Them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73752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THE QUESTION EVERYONE WANTS ANSWERED NOW!!!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The answer is:</a:t>
            </a:r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…….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Around structure!!		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(ok, I’ll be a bit 							    more specific)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7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Buoys 7 and 9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19399"/>
            <a:ext cx="8686325" cy="286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464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MT. Sinai Area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85" y="1695450"/>
            <a:ext cx="6916615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946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Buoy 11 – Mt </a:t>
            </a:r>
            <a:r>
              <a:rPr lang="en-US" dirty="0"/>
              <a:t>M</a:t>
            </a:r>
            <a:r>
              <a:rPr lang="en-US" dirty="0" smtClean="0"/>
              <a:t>isery Shoal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774" y="2000249"/>
            <a:ext cx="6447626" cy="3684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429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Smithtown Bay</a:t>
            </a:r>
            <a:endParaRPr lang="en-US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13" y="1587666"/>
            <a:ext cx="4548187" cy="5430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805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997825" cy="1143000"/>
          </a:xfrm>
        </p:spPr>
        <p:txBody>
          <a:bodyPr/>
          <a:lstStyle/>
          <a:p>
            <a:pPr algn="ctr"/>
            <a:r>
              <a:rPr lang="en-US" dirty="0" smtClean="0"/>
              <a:t>OLD Field PT to Cranes Neck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57400"/>
            <a:ext cx="5596045" cy="4122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166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Middle Grounds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752600"/>
            <a:ext cx="5629275" cy="5181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140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:\FishingClub\aaa\MAPS\SmithtownBay-Bouy 9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620"/>
            <a:ext cx="9144000" cy="664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90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:\FishingClub\aaa\MAPS\Stratford Shoals-MiddleGround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620"/>
            <a:ext cx="9144000" cy="664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90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:\FishingClub\aaa\22878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03401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86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Catch Them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Tips for Blackfish</a:t>
            </a:r>
            <a:r>
              <a:rPr lang="en-US" dirty="0" smtClean="0"/>
              <a:t>		</a:t>
            </a:r>
            <a:r>
              <a:rPr lang="en-US" dirty="0" smtClean="0">
                <a:hlinkClick r:id="rId3"/>
              </a:rPr>
              <a:t>Blackfish </a:t>
            </a:r>
            <a:r>
              <a:rPr lang="en-US" dirty="0" err="1" smtClean="0">
                <a:hlinkClick r:id="rId3"/>
              </a:rPr>
              <a:t>Instr</a:t>
            </a:r>
            <a:r>
              <a:rPr lang="en-US" dirty="0" smtClean="0">
                <a:hlinkClick r:id="rId3"/>
              </a:rPr>
              <a:t> -1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				</a:t>
            </a:r>
            <a:r>
              <a:rPr lang="en-US" dirty="0" smtClean="0">
                <a:hlinkClick r:id="rId4"/>
              </a:rPr>
              <a:t>Blackfish </a:t>
            </a:r>
            <a:r>
              <a:rPr lang="en-US" dirty="0" err="1" smtClean="0">
                <a:hlinkClick r:id="rId4"/>
              </a:rPr>
              <a:t>Instr</a:t>
            </a:r>
            <a:r>
              <a:rPr lang="en-US" dirty="0" smtClean="0">
                <a:hlinkClick r:id="rId4"/>
              </a:rPr>
              <a:t> -2</a:t>
            </a:r>
            <a:endParaRPr lang="en-US" dirty="0" smtClean="0"/>
          </a:p>
          <a:p>
            <a:pPr lvl="8"/>
            <a:endParaRPr lang="en-US" dirty="0" smtClean="0">
              <a:hlinkClick r:id="rId5"/>
            </a:endParaRPr>
          </a:p>
          <a:p>
            <a:r>
              <a:rPr lang="en-US" dirty="0" smtClean="0">
                <a:hlinkClick r:id="rId5"/>
              </a:rPr>
              <a:t>Catching porgies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6"/>
              </a:rPr>
              <a:t>Jigging Blackfish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36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201</TotalTime>
  <Words>82</Words>
  <Application>Microsoft Office PowerPoint</Application>
  <PresentationFormat>On-screen Show (4:3)</PresentationFormat>
  <Paragraphs>30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Civic</vt:lpstr>
      <vt:lpstr>PORGY   FISHING</vt:lpstr>
      <vt:lpstr>VIDEOS</vt:lpstr>
      <vt:lpstr>What we are Catching</vt:lpstr>
      <vt:lpstr>Baits to Use</vt:lpstr>
      <vt:lpstr>Where to Find Them</vt:lpstr>
      <vt:lpstr>Buoys 7 and 9</vt:lpstr>
      <vt:lpstr>MT. Sinai Area</vt:lpstr>
      <vt:lpstr>Buoy 11 – Mt Misery Shoal</vt:lpstr>
      <vt:lpstr>Smithtown Bay</vt:lpstr>
      <vt:lpstr>OLD Field PT to Cranes Neck</vt:lpstr>
      <vt:lpstr>The Middle Grounds</vt:lpstr>
      <vt:lpstr>PowerPoint Presentation</vt:lpstr>
      <vt:lpstr>PowerPoint Presentation</vt:lpstr>
      <vt:lpstr>PowerPoint Presentation</vt:lpstr>
      <vt:lpstr>How to Catch Them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BOTTOM FISHING</dc:title>
  <dc:creator>Wilson, Robert</dc:creator>
  <cp:lastModifiedBy>Info Systems</cp:lastModifiedBy>
  <cp:revision>14</cp:revision>
  <dcterms:created xsi:type="dcterms:W3CDTF">2012-10-05T14:29:11Z</dcterms:created>
  <dcterms:modified xsi:type="dcterms:W3CDTF">2014-09-23T15:24:09Z</dcterms:modified>
</cp:coreProperties>
</file>