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73" r:id="rId6"/>
    <p:sldId id="262" r:id="rId7"/>
    <p:sldId id="274" r:id="rId8"/>
    <p:sldId id="275" r:id="rId9"/>
    <p:sldId id="277" r:id="rId10"/>
    <p:sldId id="278" r:id="rId11"/>
    <p:sldId id="279" r:id="rId12"/>
    <p:sldId id="267" r:id="rId13"/>
    <p:sldId id="269" r:id="rId14"/>
    <p:sldId id="268" r:id="rId15"/>
    <p:sldId id="270" r:id="rId16"/>
    <p:sldId id="263" r:id="rId17"/>
    <p:sldId id="261" r:id="rId18"/>
    <p:sldId id="280" r:id="rId19"/>
    <p:sldId id="284" r:id="rId20"/>
    <p:sldId id="283" r:id="rId21"/>
    <p:sldId id="281" r:id="rId22"/>
    <p:sldId id="282" r:id="rId23"/>
    <p:sldId id="26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5/15/2018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hyperlink" Target="https://www.youtube.com/watch?v=0WKn1CcSVJU" TargetMode="External"/><Relationship Id="rId5" Type="http://schemas.openxmlformats.org/officeDocument/2006/relationships/image" Target="../media/image12.png"/><Relationship Id="rId10" Type="http://schemas.openxmlformats.org/officeDocument/2006/relationships/hyperlink" Target="https://www.youtube.com/watch?v=b5qpPXjUxUM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s://www.youtube.com/watch?v=UWJsfYKY87I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jasdEBlvWfw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3425" y="1353312"/>
            <a:ext cx="9966960" cy="3035808"/>
          </a:xfrm>
        </p:spPr>
        <p:txBody>
          <a:bodyPr/>
          <a:lstStyle/>
          <a:p>
            <a:r>
              <a:rPr lang="en-US" dirty="0" smtClean="0"/>
              <a:t>STRIPED BASS FISHING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" t="19770" r="2048" b="48276"/>
          <a:stretch/>
        </p:blipFill>
        <p:spPr>
          <a:xfrm>
            <a:off x="2137273" y="3208294"/>
            <a:ext cx="6301648" cy="364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3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Its So Easy …. Even Librarians can do it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26" y="2093976"/>
            <a:ext cx="3497525" cy="40513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6" t="18391" r="4910" b="24368"/>
          <a:stretch/>
        </p:blipFill>
        <p:spPr>
          <a:xfrm>
            <a:off x="6306206" y="2156818"/>
            <a:ext cx="3294993" cy="392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2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you need to know some basics….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7"/>
            <a:ext cx="10058400" cy="4563171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LOCATION DISCTATES OFTEN HOW YOU FISH</a:t>
            </a:r>
            <a:endParaRPr lang="en-US" b="1" u="sng" dirty="0"/>
          </a:p>
          <a:p>
            <a:r>
              <a:rPr lang="en-US" dirty="0" smtClean="0"/>
              <a:t>North Shore surf</a:t>
            </a:r>
          </a:p>
          <a:p>
            <a:r>
              <a:rPr lang="en-US" dirty="0" smtClean="0"/>
              <a:t>North Shore Boat</a:t>
            </a:r>
          </a:p>
          <a:p>
            <a:r>
              <a:rPr lang="en-US" dirty="0" smtClean="0"/>
              <a:t>East End Boat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MATCH THE HATCH</a:t>
            </a:r>
            <a:endParaRPr lang="en-US" b="1" u="sng" dirty="0"/>
          </a:p>
          <a:p>
            <a:endParaRPr lang="en-US" b="1" dirty="0" smtClean="0"/>
          </a:p>
          <a:p>
            <a:pPr marL="0" indent="0">
              <a:buNone/>
            </a:pPr>
            <a:r>
              <a:rPr lang="en-US" b="1" u="sng" dirty="0" smtClean="0"/>
              <a:t>KNOW YOUR TIDES &amp; MOONS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672372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 SHORE SURF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u="sng" dirty="0" smtClean="0"/>
              <a:t>Rods</a:t>
            </a:r>
            <a:endParaRPr lang="en-US" b="1" u="sng" dirty="0" smtClean="0"/>
          </a:p>
          <a:p>
            <a:pPr lvl="1"/>
            <a:r>
              <a:rPr lang="en-US" dirty="0" smtClean="0"/>
              <a:t>7’ to 9’ Rod  ML to M action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sz="2400" b="1" u="sng" dirty="0" smtClean="0"/>
              <a:t>Reels</a:t>
            </a:r>
            <a:endParaRPr lang="en-US" b="1" u="sng" dirty="0" smtClean="0"/>
          </a:p>
          <a:p>
            <a:pPr lvl="1"/>
            <a:r>
              <a:rPr lang="en-US" dirty="0" smtClean="0"/>
              <a:t>“4000” sized reel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sz="2400" b="1" u="sng" dirty="0" smtClean="0"/>
              <a:t>Line</a:t>
            </a:r>
            <a:endParaRPr lang="en-US" b="1" u="sng" dirty="0" smtClean="0"/>
          </a:p>
          <a:p>
            <a:pPr lvl="1"/>
            <a:r>
              <a:rPr lang="en-US" dirty="0" smtClean="0"/>
              <a:t>15# to 25# test     Lighter is easier to cast but when you have to turn a big girl….</a:t>
            </a:r>
          </a:p>
          <a:p>
            <a:r>
              <a:rPr lang="en-US" sz="2400" b="1" u="sng" dirty="0" smtClean="0"/>
              <a:t>Lures</a:t>
            </a:r>
            <a:endParaRPr lang="en-US" b="1" u="sng" dirty="0" smtClean="0"/>
          </a:p>
          <a:p>
            <a:pPr lvl="1"/>
            <a:r>
              <a:rPr lang="en-US" dirty="0" smtClean="0"/>
              <a:t>Smaller sized lures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243" y="661012"/>
            <a:ext cx="3652704" cy="205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248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HOW TO RIG IT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1" y="1827214"/>
            <a:ext cx="7845425" cy="5183187"/>
          </a:xfrm>
        </p:spPr>
        <p:txBody>
          <a:bodyPr>
            <a:noAutofit/>
          </a:bodyPr>
          <a:lstStyle/>
          <a:p>
            <a:r>
              <a:rPr lang="en-US" altLang="en-US" sz="3200" dirty="0" smtClean="0"/>
              <a:t>Small barrel swivel***</a:t>
            </a:r>
          </a:p>
          <a:p>
            <a:endParaRPr lang="en-US" altLang="en-US" sz="3200" dirty="0" smtClean="0"/>
          </a:p>
          <a:p>
            <a:r>
              <a:rPr lang="en-US" altLang="en-US" sz="3200" dirty="0" smtClean="0"/>
              <a:t>18” 40# leader material</a:t>
            </a:r>
          </a:p>
          <a:p>
            <a:endParaRPr lang="en-US" altLang="en-US" sz="3200" dirty="0" smtClean="0"/>
          </a:p>
          <a:p>
            <a:r>
              <a:rPr lang="en-US" altLang="en-US" sz="3200" dirty="0" smtClean="0"/>
              <a:t>Tactical angler clip</a:t>
            </a:r>
          </a:p>
          <a:p>
            <a:endParaRPr lang="en-US" altLang="en-US" sz="3200" dirty="0"/>
          </a:p>
          <a:p>
            <a:endParaRPr lang="en-US" altLang="en-US" sz="3200" dirty="0"/>
          </a:p>
          <a:p>
            <a:pPr marL="0" indent="0">
              <a:buNone/>
            </a:pPr>
            <a:r>
              <a:rPr lang="en-US" altLang="en-US" sz="3200" dirty="0" smtClean="0"/>
              <a:t>ITS JUST THAT SIMPLE</a:t>
            </a:r>
          </a:p>
        </p:txBody>
      </p:sp>
    </p:spTree>
    <p:extLst>
      <p:ext uri="{BB962C8B-B14F-4D97-AF65-F5344CB8AC3E}">
        <p14:creationId xmlns:p14="http://schemas.microsoft.com/office/powerpoint/2010/main" val="88951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2305050"/>
            <a:ext cx="2247900" cy="224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5847" y="259049"/>
            <a:ext cx="5171990" cy="31231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193" y="259049"/>
            <a:ext cx="2647720" cy="19857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6939" y="259090"/>
            <a:ext cx="2647665" cy="19857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33564" y="2538484"/>
            <a:ext cx="308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¾ </a:t>
            </a:r>
            <a:r>
              <a:rPr lang="en-US" dirty="0" err="1" smtClean="0"/>
              <a:t>oz</a:t>
            </a:r>
            <a:r>
              <a:rPr lang="en-US" dirty="0" smtClean="0"/>
              <a:t> to 1 </a:t>
            </a:r>
            <a:r>
              <a:rPr lang="en-US" dirty="0" err="1" smtClean="0"/>
              <a:t>oz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990" y="3821373"/>
            <a:ext cx="3869899" cy="21768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8381" y="3429000"/>
            <a:ext cx="3276600" cy="13906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37837" y="3821373"/>
            <a:ext cx="163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STORM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670917" y="4552950"/>
            <a:ext cx="163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Zuri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0513" y="4566339"/>
            <a:ext cx="3581400" cy="1276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220223" y="5856078"/>
            <a:ext cx="163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Super Strike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88058" y="2798284"/>
            <a:ext cx="1520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9"/>
              </a:rPr>
              <a:t>USING A BUCKTAIL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0990" y="6334699"/>
            <a:ext cx="4144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10"/>
              </a:rPr>
              <a:t>How To Pick and Use A Pencil Popper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496540" y="5541484"/>
            <a:ext cx="203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11"/>
              </a:rPr>
              <a:t>Snap Jigging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2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Pick Lures</a:t>
            </a:r>
            <a:endParaRPr lang="en-US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724025"/>
            <a:ext cx="35814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1676401"/>
            <a:ext cx="34671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191518"/>
            <a:ext cx="28765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981061"/>
            <a:ext cx="27432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4391026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8" y="3964201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6" y="319151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791200"/>
            <a:ext cx="2895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527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LURES TO HAVE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1752601"/>
            <a:ext cx="7667625" cy="4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656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LURES TO HAVE</a:t>
            </a:r>
            <a:endParaRPr lang="en-US" dirty="0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2057401"/>
            <a:ext cx="7838781" cy="413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020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LURES TO ALWAYS HAVE</a:t>
            </a: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5128"/>
            <a:ext cx="4038600" cy="347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702" y="1828800"/>
            <a:ext cx="4456598" cy="295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018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FOR AT NIGHT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1981201"/>
            <a:ext cx="7378185" cy="438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720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 SHORE Boat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u="sng" dirty="0" smtClean="0"/>
              <a:t>Rods</a:t>
            </a:r>
            <a:endParaRPr lang="en-US" b="1" u="sng" dirty="0" smtClean="0"/>
          </a:p>
          <a:p>
            <a:pPr lvl="1"/>
            <a:r>
              <a:rPr lang="en-US" dirty="0" smtClean="0"/>
              <a:t>6’ to 7.5’   Medium to MH Action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sz="2400" b="1" u="sng" dirty="0" smtClean="0"/>
              <a:t>Reels</a:t>
            </a:r>
            <a:endParaRPr lang="en-US" b="1" u="sng" dirty="0" smtClean="0"/>
          </a:p>
          <a:p>
            <a:pPr lvl="1"/>
            <a:r>
              <a:rPr lang="en-US" dirty="0" smtClean="0"/>
              <a:t>“15” or “6500” series sized reel  (depends on brand and rod you choose)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sz="2400" b="1" u="sng" dirty="0" smtClean="0"/>
              <a:t>Line</a:t>
            </a:r>
            <a:endParaRPr lang="en-US" b="1" u="sng" dirty="0" smtClean="0"/>
          </a:p>
          <a:p>
            <a:pPr lvl="1"/>
            <a:r>
              <a:rPr lang="en-US" dirty="0" smtClean="0"/>
              <a:t>20# to 40# test     Lighter is easier to cast but when you have to turn a big girl….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sz="2400" b="1" u="sng" dirty="0" smtClean="0"/>
              <a:t>Bait and Lures</a:t>
            </a:r>
            <a:endParaRPr lang="en-US" b="1" u="sng" dirty="0" smtClean="0"/>
          </a:p>
          <a:p>
            <a:pPr lvl="1"/>
            <a:r>
              <a:rPr lang="en-US" dirty="0" smtClean="0"/>
              <a:t>More on next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679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373" y="4752857"/>
            <a:ext cx="3091663" cy="192979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670" y="925693"/>
            <a:ext cx="3253744" cy="24371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5617" y="147663"/>
            <a:ext cx="3487214" cy="39932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21995" y="5067759"/>
            <a:ext cx="5277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Lots of Same Lures as Previous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520" y="309463"/>
            <a:ext cx="4364516" cy="2094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670" y="3708037"/>
            <a:ext cx="3010813" cy="20097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1064" y="2721166"/>
            <a:ext cx="2836477" cy="17727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8458" y="6125378"/>
            <a:ext cx="3205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8"/>
              </a:rPr>
              <a:t>Trolling a tube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7112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27939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Rods</a:t>
            </a:r>
            <a:endParaRPr lang="en-US" b="1" dirty="0" smtClean="0"/>
          </a:p>
          <a:p>
            <a:pPr lvl="1"/>
            <a:r>
              <a:rPr lang="en-US" dirty="0" smtClean="0"/>
              <a:t>7’ to 8’ Rod  MH to H action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sz="2400" b="1" dirty="0" smtClean="0"/>
              <a:t>Reels</a:t>
            </a:r>
            <a:endParaRPr lang="en-US" b="1" dirty="0" smtClean="0"/>
          </a:p>
          <a:p>
            <a:pPr lvl="1"/>
            <a:r>
              <a:rPr lang="en-US" dirty="0" smtClean="0"/>
              <a:t>Depends on Rod but larger spool capacity and higher drag amounts</a:t>
            </a:r>
          </a:p>
          <a:p>
            <a:pPr lvl="1"/>
            <a:r>
              <a:rPr lang="en-US" dirty="0" smtClean="0"/>
              <a:t>“20” series or “7500”</a:t>
            </a:r>
          </a:p>
          <a:p>
            <a:pPr marL="274320" lvl="1" indent="0">
              <a:buNone/>
            </a:pPr>
            <a:endParaRPr lang="en-US" sz="1600" dirty="0" smtClean="0"/>
          </a:p>
          <a:p>
            <a:r>
              <a:rPr lang="en-US" sz="2400" b="1" dirty="0" smtClean="0"/>
              <a:t>Line</a:t>
            </a:r>
            <a:endParaRPr lang="en-US" b="1" dirty="0" smtClean="0"/>
          </a:p>
          <a:p>
            <a:pPr lvl="1"/>
            <a:r>
              <a:rPr lang="en-US" dirty="0" smtClean="0"/>
              <a:t>30# to 50# test    		 battling current and size</a:t>
            </a:r>
          </a:p>
          <a:p>
            <a:r>
              <a:rPr lang="en-US" sz="2400" b="1" u="sng" dirty="0"/>
              <a:t>Bait and Lures</a:t>
            </a:r>
            <a:endParaRPr lang="en-US" b="1" u="sng" dirty="0"/>
          </a:p>
          <a:p>
            <a:pPr lvl="1"/>
            <a:r>
              <a:rPr lang="en-US" dirty="0"/>
              <a:t>More on next page</a:t>
            </a:r>
          </a:p>
        </p:txBody>
      </p:sp>
    </p:spTree>
    <p:extLst>
      <p:ext uri="{BB962C8B-B14F-4D97-AF65-F5344CB8AC3E}">
        <p14:creationId xmlns:p14="http://schemas.microsoft.com/office/powerpoint/2010/main" val="243820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36" y="203545"/>
            <a:ext cx="8629650" cy="2686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2488894"/>
            <a:ext cx="3489593" cy="398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37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4133850"/>
            <a:ext cx="3810000" cy="2724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-110279"/>
            <a:ext cx="10058400" cy="1609344"/>
          </a:xfrm>
        </p:spPr>
        <p:txBody>
          <a:bodyPr/>
          <a:lstStyle/>
          <a:p>
            <a:r>
              <a:rPr lang="en-US" dirty="0" smtClean="0"/>
              <a:t>LETS TALK LOCAL SPOTS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37" y="1273109"/>
            <a:ext cx="10058400" cy="40507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Before I name any, here are some general rules to look for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 smtClean="0"/>
              <a:t>BAIT</a:t>
            </a:r>
            <a:endParaRPr lang="en-US" b="1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 smtClean="0"/>
              <a:t>Find the bait find the fish…..its that easy sometimes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 smtClean="0"/>
              <a:t>Bunker pods, birds “working”, large concentration of bait in an area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 smtClean="0"/>
              <a:t>HEAVY CURRENT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 smtClean="0"/>
              <a:t>Stripers are powerful fish that take feeding opportunity….find the current!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 smtClean="0"/>
              <a:t>RIPS</a:t>
            </a:r>
            <a:endParaRPr lang="en-US" b="1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 smtClean="0"/>
              <a:t>See pic below…then #2 and eventually #4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 smtClean="0"/>
              <a:t>STRUCTURE</a:t>
            </a:r>
            <a:r>
              <a:rPr lang="en-US" sz="2800" dirty="0" smtClean="0"/>
              <a:t> </a:t>
            </a:r>
            <a:r>
              <a:rPr lang="en-US" dirty="0" smtClean="0"/>
              <a:t>(such as rocks and sandbars or deep drop ledges)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 smtClean="0"/>
              <a:t>Ambush scenarios….predators are always opportune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013" y="183127"/>
            <a:ext cx="3875490" cy="2179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-1130" t="14837" r="1130" b="8780"/>
          <a:stretch/>
        </p:blipFill>
        <p:spPr>
          <a:xfrm>
            <a:off x="2133600" y="5069194"/>
            <a:ext cx="3500874" cy="178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58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Dream </a:t>
            </a:r>
            <a:br>
              <a:rPr lang="en-US" dirty="0" smtClean="0"/>
            </a:br>
            <a:r>
              <a:rPr lang="en-US" dirty="0" smtClean="0"/>
              <a:t>Situation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918" y="3290198"/>
            <a:ext cx="5048250" cy="3362325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493" y="484632"/>
            <a:ext cx="7087054" cy="39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87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FishingClub\aaa\MAPS\SmithtownBay-Bouy 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4775"/>
            <a:ext cx="914400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96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FishingClub\aaa\MAPS\SmithtownBay-Bouy 9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5" t="52279" r="17631" b="32641"/>
          <a:stretch/>
        </p:blipFill>
        <p:spPr bwMode="auto">
          <a:xfrm>
            <a:off x="2875402" y="943386"/>
            <a:ext cx="5706737" cy="564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87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:\FishingClub\aaa\MAPS\SmithtownBay-Bouy 9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64" t="42004" r="32570" b="28831"/>
          <a:stretch/>
        </p:blipFill>
        <p:spPr bwMode="auto">
          <a:xfrm>
            <a:off x="2853368" y="553492"/>
            <a:ext cx="6257581" cy="615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0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209801" y="301625"/>
            <a:ext cx="7997825" cy="1143000"/>
          </a:xfrm>
        </p:spPr>
        <p:txBody>
          <a:bodyPr/>
          <a:lstStyle/>
          <a:p>
            <a:pPr algn="ctr"/>
            <a:r>
              <a:rPr lang="en-US" altLang="en-US" smtClean="0"/>
              <a:t>OLD Field PT to Cranes Neck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057400"/>
            <a:ext cx="5595938" cy="412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485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mtClean="0"/>
              <a:t>Smithtown Bay</a:t>
            </a:r>
          </a:p>
        </p:txBody>
      </p:sp>
      <p:pic>
        <p:nvPicPr>
          <p:cNvPr id="2355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915349"/>
            <a:ext cx="7620000" cy="90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1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65" y="2203373"/>
            <a:ext cx="5260164" cy="358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73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192</TotalTime>
  <Words>358</Words>
  <Application>Microsoft Office PowerPoint</Application>
  <PresentationFormat>Widescreen</PresentationFormat>
  <Paragraphs>83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Rockwell</vt:lpstr>
      <vt:lpstr>Rockwell Condensed</vt:lpstr>
      <vt:lpstr>Wingdings</vt:lpstr>
      <vt:lpstr>Wood Type</vt:lpstr>
      <vt:lpstr>STRIPED BASS FISHING</vt:lpstr>
      <vt:lpstr>Its So Easy …. Even Librarians can do it</vt:lpstr>
      <vt:lpstr>But you need to know some basics….</vt:lpstr>
      <vt:lpstr>NORTH SHORE SURF</vt:lpstr>
      <vt:lpstr>HOW TO RIG IT</vt:lpstr>
      <vt:lpstr>PowerPoint Presentation</vt:lpstr>
      <vt:lpstr>How To Pick Lures</vt:lpstr>
      <vt:lpstr>LURES TO HAVE</vt:lpstr>
      <vt:lpstr>LURES TO HAVE</vt:lpstr>
      <vt:lpstr>LURES TO ALWAYS HAVE</vt:lpstr>
      <vt:lpstr>AND FOR AT NIGHT</vt:lpstr>
      <vt:lpstr>NORTH SHORE Boat</vt:lpstr>
      <vt:lpstr>PowerPoint Presentation</vt:lpstr>
      <vt:lpstr>EAST END</vt:lpstr>
      <vt:lpstr>PowerPoint Presentation</vt:lpstr>
      <vt:lpstr>LETS TALK LOCAL SPOTS</vt:lpstr>
      <vt:lpstr>Dream  Situation</vt:lpstr>
      <vt:lpstr>PowerPoint Presentation</vt:lpstr>
      <vt:lpstr>PowerPoint Presentation</vt:lpstr>
      <vt:lpstr>PowerPoint Presentation</vt:lpstr>
      <vt:lpstr>OLD Field PT to Cranes Neck</vt:lpstr>
      <vt:lpstr>Smithtown Bay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STRIPED BASS FISHING</dc:title>
  <dc:creator>Info Systems</dc:creator>
  <cp:lastModifiedBy>Info Systems</cp:lastModifiedBy>
  <cp:revision>10</cp:revision>
  <dcterms:created xsi:type="dcterms:W3CDTF">2018-05-15T12:49:05Z</dcterms:created>
  <dcterms:modified xsi:type="dcterms:W3CDTF">2018-05-15T16:15:56Z</dcterms:modified>
</cp:coreProperties>
</file>